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  <p:sldId id="283" r:id="rId3"/>
    <p:sldId id="284" r:id="rId4"/>
    <p:sldId id="285" r:id="rId5"/>
    <p:sldId id="274" r:id="rId6"/>
    <p:sldId id="286" r:id="rId7"/>
    <p:sldId id="287" r:id="rId8"/>
    <p:sldId id="288" r:id="rId9"/>
    <p:sldId id="277" r:id="rId10"/>
    <p:sldId id="278" r:id="rId11"/>
    <p:sldId id="289" r:id="rId12"/>
    <p:sldId id="282" r:id="rId13"/>
    <p:sldId id="290" r:id="rId14"/>
  </p:sldIdLst>
  <p:sldSz cx="18288000" cy="10287000"/>
  <p:notesSz cx="6858000" cy="9144000"/>
  <p:embeddedFontLst>
    <p:embeddedFont>
      <p:font typeface="Georgia Bold" panose="020B0604020202020204" charset="0"/>
      <p:regular r:id="rId15"/>
    </p:embeddedFont>
    <p:embeddedFont>
      <p:font typeface="Open Sans 1" panose="020B0604020202020204" charset="0"/>
      <p:regular r:id="rId16"/>
    </p:embeddedFont>
    <p:embeddedFont>
      <p:font typeface="Open Sans 1 Bold" panose="020B0604020202020204" charset="0"/>
      <p:regular r:id="rId17"/>
    </p:embeddedFont>
    <p:embeddedFont>
      <p:font typeface="Open Sans 2" panose="020B0604020202020204" charset="0"/>
      <p:regular r:id="rId18"/>
    </p:embeddedFont>
    <p:embeddedFont>
      <p:font typeface="Open Sans 2 Bold" panose="020B0604020202020204" charset="0"/>
      <p:regular r:id="rId19"/>
    </p:embeddedFont>
    <p:embeddedFont>
      <p:font typeface="Open Sans 2 Italics" panose="020B0604020202020204" charset="0"/>
      <p:regular r:id="rId20"/>
    </p:embeddedFont>
    <p:embeddedFont>
      <p:font typeface="Roboto Condensed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3" autoAdjust="0"/>
    <p:restoredTop sz="94622" autoAdjust="0"/>
  </p:normalViewPr>
  <p:slideViewPr>
    <p:cSldViewPr>
      <p:cViewPr>
        <p:scale>
          <a:sx n="66" d="100"/>
          <a:sy n="66" d="100"/>
        </p:scale>
        <p:origin x="1266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60B7FAA-EF2E-81C2-AFBF-60F02326B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4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E958945-1FF6-774A-B2FD-747CAD1684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8287998" cy="10286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766893-E93B-3560-AACE-AAD9E6CEE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8287998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8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766893-E93B-3560-AACE-AAD9E6CEE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8287998" cy="1028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2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25C55E6-ABF6-D1D2-61CB-F8FBBBD44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3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5" r:id="rId2"/>
    <p:sldLayoutId id="2147483656" r:id="rId3"/>
    <p:sldLayoutId id="2147483659" r:id="rId4"/>
    <p:sldLayoutId id="2147483658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>
            <a:extLst>
              <a:ext uri="{FF2B5EF4-FFF2-40B4-BE49-F238E27FC236}">
                <a16:creationId xmlns:a16="http://schemas.microsoft.com/office/drawing/2014/main" id="{D321DA34-3562-A1A7-F9E1-8CC15707D8F1}"/>
              </a:ext>
            </a:extLst>
          </p:cNvPr>
          <p:cNvSpPr txBox="1"/>
          <p:nvPr/>
        </p:nvSpPr>
        <p:spPr>
          <a:xfrm rot="16200000">
            <a:off x="13841156" y="5238920"/>
            <a:ext cx="8217160" cy="332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 spc="38" dirty="0">
                <a:solidFill>
                  <a:srgbClr val="FFFFFF">
                    <a:alpha val="4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 Asia-Pacific | 2-3 June 2027 | Jakarta, Indonesia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2548DB2F-8C9D-FCB4-3F75-4E128DD88399}"/>
              </a:ext>
            </a:extLst>
          </p:cNvPr>
          <p:cNvSpPr txBox="1"/>
          <p:nvPr/>
        </p:nvSpPr>
        <p:spPr>
          <a:xfrm>
            <a:off x="2758763" y="4463633"/>
            <a:ext cx="14500537" cy="141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0"/>
              </a:lnSpc>
            </a:pPr>
            <a:r>
              <a:rPr lang="en-US" sz="8336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Session Title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B024D998-A300-5199-E1F6-C41BC59386BD}"/>
              </a:ext>
            </a:extLst>
          </p:cNvPr>
          <p:cNvSpPr txBox="1"/>
          <p:nvPr/>
        </p:nvSpPr>
        <p:spPr>
          <a:xfrm>
            <a:off x="2758763" y="5793081"/>
            <a:ext cx="14500537" cy="763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6"/>
              </a:lnSpc>
            </a:pPr>
            <a:r>
              <a:rPr lang="en-US" sz="4454" dirty="0">
                <a:solidFill>
                  <a:srgbClr val="FCC618"/>
                </a:solidFill>
                <a:latin typeface="Open Sans 2"/>
                <a:ea typeface="Open Sans 2"/>
                <a:cs typeface="Open Sans 2"/>
                <a:sym typeface="Open Sans 2"/>
              </a:rPr>
              <a:t>Subtitle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C84698F6-10C1-FE7A-D253-A8687C9E8611}"/>
              </a:ext>
            </a:extLst>
          </p:cNvPr>
          <p:cNvSpPr txBox="1"/>
          <p:nvPr/>
        </p:nvSpPr>
        <p:spPr>
          <a:xfrm>
            <a:off x="2758763" y="8382387"/>
            <a:ext cx="11611304" cy="96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8"/>
              </a:lnSpc>
            </a:pPr>
            <a:r>
              <a:rPr lang="en-US" sz="4073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Your Name</a:t>
            </a:r>
          </a:p>
          <a:p>
            <a:pPr algn="l">
              <a:lnSpc>
                <a:spcPts val="2732"/>
              </a:lnSpc>
            </a:pPr>
            <a:r>
              <a:rPr lang="en-US" sz="2258" dirty="0">
                <a:solidFill>
                  <a:srgbClr val="227E93"/>
                </a:solidFill>
                <a:latin typeface="Open Sans 2"/>
                <a:ea typeface="Open Sans 2"/>
                <a:cs typeface="Open Sans 2"/>
                <a:sym typeface="Open Sans 2"/>
              </a:rPr>
              <a:t>Job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536658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F9CCA9-5CA8-7BAD-6106-0DD865F50710}"/>
              </a:ext>
            </a:extLst>
          </p:cNvPr>
          <p:cNvSpPr txBox="1"/>
          <p:nvPr/>
        </p:nvSpPr>
        <p:spPr>
          <a:xfrm>
            <a:off x="1028700" y="3094465"/>
            <a:ext cx="17259300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b="1">
                <a:solidFill>
                  <a:srgbClr val="FCC618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Your text goes here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5EA7060-2B80-2B22-778B-A56D582C58D9}"/>
              </a:ext>
            </a:extLst>
          </p:cNvPr>
          <p:cNvSpPr txBox="1"/>
          <p:nvPr/>
        </p:nvSpPr>
        <p:spPr>
          <a:xfrm>
            <a:off x="1028700" y="3691246"/>
            <a:ext cx="17259300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i="1">
                <a:solidFill>
                  <a:srgbClr val="00000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Your text goes even here if you want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482F672-416E-49E4-6ECC-362280AAE67E}"/>
              </a:ext>
            </a:extLst>
          </p:cNvPr>
          <p:cNvSpPr txBox="1"/>
          <p:nvPr/>
        </p:nvSpPr>
        <p:spPr>
          <a:xfrm>
            <a:off x="1028700" y="962025"/>
            <a:ext cx="17259300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Session Title</a:t>
            </a:r>
          </a:p>
        </p:txBody>
      </p:sp>
    </p:spTree>
    <p:extLst>
      <p:ext uri="{BB962C8B-B14F-4D97-AF65-F5344CB8AC3E}">
        <p14:creationId xmlns:p14="http://schemas.microsoft.com/office/powerpoint/2010/main" val="2501203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017E0B-F519-9B6A-61CF-09D4B6605CC8}"/>
              </a:ext>
            </a:extLst>
          </p:cNvPr>
          <p:cNvSpPr txBox="1"/>
          <p:nvPr/>
        </p:nvSpPr>
        <p:spPr>
          <a:xfrm>
            <a:off x="1028700" y="3094465"/>
            <a:ext cx="17259300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b="1">
                <a:solidFill>
                  <a:srgbClr val="FCC618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Your text goes here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C40223F-2B59-5408-D9C4-5720F686CF06}"/>
              </a:ext>
            </a:extLst>
          </p:cNvPr>
          <p:cNvSpPr txBox="1"/>
          <p:nvPr/>
        </p:nvSpPr>
        <p:spPr>
          <a:xfrm>
            <a:off x="1028700" y="3691246"/>
            <a:ext cx="17259300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i="1">
                <a:solidFill>
                  <a:srgbClr val="00000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Your text goes even here if you want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2EB17895-C0B7-B3D0-9AE4-03BC5E4D7ACF}"/>
              </a:ext>
            </a:extLst>
          </p:cNvPr>
          <p:cNvSpPr txBox="1"/>
          <p:nvPr/>
        </p:nvSpPr>
        <p:spPr>
          <a:xfrm>
            <a:off x="1028700" y="962025"/>
            <a:ext cx="17259300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Session Title</a:t>
            </a:r>
          </a:p>
        </p:txBody>
      </p:sp>
    </p:spTree>
    <p:extLst>
      <p:ext uri="{BB962C8B-B14F-4D97-AF65-F5344CB8AC3E}">
        <p14:creationId xmlns:p14="http://schemas.microsoft.com/office/powerpoint/2010/main" val="75602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6890CE8-B7C2-150A-89EE-00857BE5D545}"/>
              </a:ext>
            </a:extLst>
          </p:cNvPr>
          <p:cNvSpPr/>
          <p:nvPr/>
        </p:nvSpPr>
        <p:spPr>
          <a:xfrm>
            <a:off x="1303289" y="4854470"/>
            <a:ext cx="15796025" cy="0"/>
          </a:xfrm>
          <a:prstGeom prst="line">
            <a:avLst/>
          </a:prstGeom>
          <a:ln w="38100" cap="flat">
            <a:solidFill>
              <a:srgbClr val="EEE4D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BE66DA6-5B8D-7441-941F-9097BC067EC0}"/>
              </a:ext>
            </a:extLst>
          </p:cNvPr>
          <p:cNvGrpSpPr/>
          <p:nvPr/>
        </p:nvGrpSpPr>
        <p:grpSpPr>
          <a:xfrm>
            <a:off x="1676435" y="4352888"/>
            <a:ext cx="1041265" cy="1041265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ED38EAA-834C-C021-C26A-0943AAD28B9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AAE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DA24A8E-1D19-EAF1-27D9-C63CFB074A9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01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9569E0E2-BFF3-EED5-68BB-620F85514B76}"/>
              </a:ext>
            </a:extLst>
          </p:cNvPr>
          <p:cNvSpPr txBox="1"/>
          <p:nvPr/>
        </p:nvSpPr>
        <p:spPr>
          <a:xfrm>
            <a:off x="1028700" y="1978894"/>
            <a:ext cx="15839903" cy="64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7"/>
              </a:lnSpc>
            </a:pPr>
            <a:r>
              <a:rPr lang="en-US" sz="2737">
                <a:solidFill>
                  <a:srgbClr val="FCC618"/>
                </a:solidFill>
                <a:latin typeface="Open Sans 2"/>
                <a:ea typeface="Open Sans 2"/>
                <a:cs typeface="Open Sans 2"/>
                <a:sym typeface="Open Sans 2"/>
              </a:rPr>
              <a:t>A simple four-step timeline for programs, journeys, or project phases.</a:t>
            </a:r>
          </a:p>
          <a:p>
            <a:pPr algn="l">
              <a:lnSpc>
                <a:spcPts val="2337"/>
              </a:lnSpc>
            </a:pPr>
            <a:endParaRPr lang="en-US" sz="2737">
              <a:solidFill>
                <a:srgbClr val="FCC618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3450FEC-9466-0C35-3F40-C83A2D69ACEF}"/>
              </a:ext>
            </a:extLst>
          </p:cNvPr>
          <p:cNvSpPr txBox="1"/>
          <p:nvPr/>
        </p:nvSpPr>
        <p:spPr>
          <a:xfrm>
            <a:off x="1028700" y="914400"/>
            <a:ext cx="10560392" cy="93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0"/>
              </a:lnSpc>
            </a:pPr>
            <a:r>
              <a:rPr lang="en-US" sz="5557" b="1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Agenda / process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4C6BD615-4FB2-857A-4C4F-A27CB8AD1222}"/>
              </a:ext>
            </a:extLst>
          </p:cNvPr>
          <p:cNvSpPr txBox="1"/>
          <p:nvPr/>
        </p:nvSpPr>
        <p:spPr>
          <a:xfrm>
            <a:off x="1297542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Discover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31092D23-3711-0F84-4C3F-8F5FA009D724}"/>
              </a:ext>
            </a:extLst>
          </p:cNvPr>
          <p:cNvSpPr txBox="1"/>
          <p:nvPr/>
        </p:nvSpPr>
        <p:spPr>
          <a:xfrm>
            <a:off x="5971175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Explore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09820106-3AC3-836F-3DC0-DAFA2AF51105}"/>
              </a:ext>
            </a:extLst>
          </p:cNvPr>
          <p:cNvSpPr txBox="1"/>
          <p:nvPr/>
        </p:nvSpPr>
        <p:spPr>
          <a:xfrm>
            <a:off x="10641465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Connect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F8B9537E-EFE3-C112-6B03-5AEE520B5113}"/>
              </a:ext>
            </a:extLst>
          </p:cNvPr>
          <p:cNvSpPr txBox="1"/>
          <p:nvPr/>
        </p:nvSpPr>
        <p:spPr>
          <a:xfrm>
            <a:off x="15311756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Act</a:t>
            </a: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7ABD571E-D63B-0FC3-7640-3554FC752CD7}"/>
              </a:ext>
            </a:extLst>
          </p:cNvPr>
          <p:cNvGrpSpPr/>
          <p:nvPr/>
        </p:nvGrpSpPr>
        <p:grpSpPr>
          <a:xfrm>
            <a:off x="6344322" y="4352888"/>
            <a:ext cx="1041265" cy="1041265"/>
            <a:chOff x="0" y="0"/>
            <a:chExt cx="812800" cy="812800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8E978A65-175A-D737-AAB8-3D1C038F35A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AAE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52525DEF-27AC-DC96-D862-FBB0FDA7648D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02</a:t>
              </a:r>
            </a:p>
          </p:txBody>
        </p: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DC30D794-943E-0C0D-A45E-300192E2B753}"/>
              </a:ext>
            </a:extLst>
          </p:cNvPr>
          <p:cNvGrpSpPr/>
          <p:nvPr/>
        </p:nvGrpSpPr>
        <p:grpSpPr>
          <a:xfrm>
            <a:off x="11014612" y="4352888"/>
            <a:ext cx="1041265" cy="1041265"/>
            <a:chOff x="0" y="0"/>
            <a:chExt cx="812800" cy="812800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38308A4F-FD20-4548-18D3-2CB29EF662E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AAE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AD81CA77-F6EC-836B-78C5-E913EC2DC256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03</a:t>
              </a:r>
            </a:p>
          </p:txBody>
        </p:sp>
      </p:grpSp>
      <p:grpSp>
        <p:nvGrpSpPr>
          <p:cNvPr id="18" name="Group 19">
            <a:extLst>
              <a:ext uri="{FF2B5EF4-FFF2-40B4-BE49-F238E27FC236}">
                <a16:creationId xmlns:a16="http://schemas.microsoft.com/office/drawing/2014/main" id="{BA8A8842-75E3-D8C1-4807-C36280856D0F}"/>
              </a:ext>
            </a:extLst>
          </p:cNvPr>
          <p:cNvGrpSpPr/>
          <p:nvPr/>
        </p:nvGrpSpPr>
        <p:grpSpPr>
          <a:xfrm>
            <a:off x="15684902" y="4384347"/>
            <a:ext cx="1041265" cy="1041265"/>
            <a:chOff x="0" y="0"/>
            <a:chExt cx="812800" cy="812800"/>
          </a:xfrm>
        </p:grpSpPr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F00D9513-9BF6-1C77-7CD2-1BEEE1963BB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AAE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6B68315D-9818-2C89-1470-51D766E00F8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04</a:t>
              </a:r>
            </a:p>
          </p:txBody>
        </p:sp>
      </p:grpSp>
      <p:sp>
        <p:nvSpPr>
          <p:cNvPr id="21" name="TextBox 22">
            <a:extLst>
              <a:ext uri="{FF2B5EF4-FFF2-40B4-BE49-F238E27FC236}">
                <a16:creationId xmlns:a16="http://schemas.microsoft.com/office/drawing/2014/main" id="{39630ADC-E33D-E455-434D-9AA40D6CE530}"/>
              </a:ext>
            </a:extLst>
          </p:cNvPr>
          <p:cNvSpPr txBox="1"/>
          <p:nvPr/>
        </p:nvSpPr>
        <p:spPr>
          <a:xfrm>
            <a:off x="1303289" y="6514779"/>
            <a:ext cx="1787558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17B8A4"/>
                </a:solidFill>
                <a:latin typeface="Open Sans 2"/>
                <a:ea typeface="Open Sans 2"/>
                <a:cs typeface="Open Sans 2"/>
                <a:sym typeface="Open Sans 2"/>
              </a:rPr>
              <a:t>Set the context</a:t>
            </a: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01A28650-C200-6010-89A1-41CB19589156}"/>
              </a:ext>
            </a:extLst>
          </p:cNvPr>
          <p:cNvSpPr txBox="1"/>
          <p:nvPr/>
        </p:nvSpPr>
        <p:spPr>
          <a:xfrm>
            <a:off x="5940735" y="6514779"/>
            <a:ext cx="1787558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17B8A4"/>
                </a:solidFill>
                <a:latin typeface="Open Sans 2"/>
                <a:ea typeface="Open Sans 2"/>
                <a:cs typeface="Open Sans 2"/>
                <a:sym typeface="Open Sans 2"/>
              </a:rPr>
              <a:t>Share insights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3A441D8C-BEC8-3BA8-8700-62AD9A266D4A}"/>
              </a:ext>
            </a:extLst>
          </p:cNvPr>
          <p:cNvSpPr txBox="1"/>
          <p:nvPr/>
        </p:nvSpPr>
        <p:spPr>
          <a:xfrm>
            <a:off x="10436982" y="6514779"/>
            <a:ext cx="2196525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17B8A4"/>
                </a:solidFill>
                <a:latin typeface="Open Sans 2"/>
                <a:ea typeface="Open Sans 2"/>
                <a:cs typeface="Open Sans 2"/>
                <a:sym typeface="Open Sans 2"/>
              </a:rPr>
              <a:t>Build relationships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9E45B1A9-4878-9331-5B6A-BF596FF3B696}"/>
              </a:ext>
            </a:extLst>
          </p:cNvPr>
          <p:cNvSpPr txBox="1"/>
          <p:nvPr/>
        </p:nvSpPr>
        <p:spPr>
          <a:xfrm>
            <a:off x="14965707" y="6514779"/>
            <a:ext cx="2479656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17B8A4"/>
                </a:solidFill>
                <a:latin typeface="Open Sans 2"/>
                <a:ea typeface="Open Sans 2"/>
                <a:cs typeface="Open Sans 2"/>
                <a:sym typeface="Open Sans 2"/>
              </a:rPr>
              <a:t>Turn ideas into action</a:t>
            </a:r>
          </a:p>
        </p:txBody>
      </p:sp>
    </p:spTree>
    <p:extLst>
      <p:ext uri="{BB962C8B-B14F-4D97-AF65-F5344CB8AC3E}">
        <p14:creationId xmlns:p14="http://schemas.microsoft.com/office/powerpoint/2010/main" val="4265930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40E152EA-4B85-5F8C-CB61-E20E481AE808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Two-column layout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13CC9F5F-0D12-BF35-E09A-D975A595846C}"/>
              </a:ext>
            </a:extLst>
          </p:cNvPr>
          <p:cNvSpPr txBox="1"/>
          <p:nvPr/>
        </p:nvSpPr>
        <p:spPr>
          <a:xfrm>
            <a:off x="2448097" y="1774398"/>
            <a:ext cx="15839903" cy="1082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Ideal for comparisons, takeaways, or parallel themes.</a:t>
            </a: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BD4149BC-1A3A-8F09-011E-9AAB66431418}"/>
              </a:ext>
            </a:extLst>
          </p:cNvPr>
          <p:cNvGrpSpPr/>
          <p:nvPr/>
        </p:nvGrpSpPr>
        <p:grpSpPr>
          <a:xfrm>
            <a:off x="685253" y="4348676"/>
            <a:ext cx="7821365" cy="4722499"/>
            <a:chOff x="0" y="0"/>
            <a:chExt cx="10428487" cy="6296665"/>
          </a:xfrm>
        </p:grpSpPr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D4E87103-83E8-368E-190C-4676F3B3DC26}"/>
                </a:ext>
              </a:extLst>
            </p:cNvPr>
            <p:cNvGrpSpPr/>
            <p:nvPr/>
          </p:nvGrpSpPr>
          <p:grpSpPr>
            <a:xfrm>
              <a:off x="68278" y="0"/>
              <a:ext cx="10360209" cy="6296665"/>
              <a:chOff x="0" y="0"/>
              <a:chExt cx="1903250" cy="1156746"/>
            </a:xfrm>
          </p:grpSpPr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F0EBEECF-3EEB-C33E-C523-741967117513}"/>
                  </a:ext>
                </a:extLst>
              </p:cNvPr>
              <p:cNvSpPr/>
              <p:nvPr/>
            </p:nvSpPr>
            <p:spPr>
              <a:xfrm>
                <a:off x="0" y="0"/>
                <a:ext cx="1903250" cy="1156746"/>
              </a:xfrm>
              <a:custGeom>
                <a:avLst/>
                <a:gdLst/>
                <a:ahLst/>
                <a:cxnLst/>
                <a:rect l="l" t="t" r="r" b="b"/>
                <a:pathLst>
                  <a:path w="1903250" h="1156746">
                    <a:moveTo>
                      <a:pt x="0" y="0"/>
                    </a:moveTo>
                    <a:lnTo>
                      <a:pt x="1903250" y="0"/>
                    </a:lnTo>
                    <a:lnTo>
                      <a:pt x="1903250" y="1156746"/>
                    </a:lnTo>
                    <a:lnTo>
                      <a:pt x="0" y="1156746"/>
                    </a:lnTo>
                    <a:close/>
                  </a:path>
                </a:pathLst>
              </a:custGeom>
              <a:solidFill>
                <a:srgbClr val="5BC8FC">
                  <a:alpha val="9804"/>
                </a:srgbClr>
              </a:solidFill>
              <a:ln w="19050" cap="sq">
                <a:solidFill>
                  <a:srgbClr val="2E3192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1" name="TextBox 15">
                <a:extLst>
                  <a:ext uri="{FF2B5EF4-FFF2-40B4-BE49-F238E27FC236}">
                    <a16:creationId xmlns:a16="http://schemas.microsoft.com/office/drawing/2014/main" id="{51BE7BAE-E79F-5513-2143-83F389249F1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903250" cy="12043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2"/>
                  </a:lnSpc>
                </a:pPr>
                <a:endParaRPr/>
              </a:p>
            </p:txBody>
          </p:sp>
        </p:grpSp>
        <p:sp>
          <p:nvSpPr>
            <p:cNvPr id="6" name="AutoShape 16">
              <a:extLst>
                <a:ext uri="{FF2B5EF4-FFF2-40B4-BE49-F238E27FC236}">
                  <a16:creationId xmlns:a16="http://schemas.microsoft.com/office/drawing/2014/main" id="{7DF24D44-8C0C-EDF6-1AF9-F7CF759ED4C4}"/>
                </a:ext>
              </a:extLst>
            </p:cNvPr>
            <p:cNvSpPr/>
            <p:nvPr/>
          </p:nvSpPr>
          <p:spPr>
            <a:xfrm>
              <a:off x="68278" y="0"/>
              <a:ext cx="0" cy="6296665"/>
            </a:xfrm>
            <a:prstGeom prst="line">
              <a:avLst/>
            </a:prstGeom>
            <a:ln w="136556" cap="flat">
              <a:solidFill>
                <a:srgbClr val="EE2222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7" name="Group 17">
              <a:extLst>
                <a:ext uri="{FF2B5EF4-FFF2-40B4-BE49-F238E27FC236}">
                  <a16:creationId xmlns:a16="http://schemas.microsoft.com/office/drawing/2014/main" id="{D10F32FF-D79F-4A56-6731-6F7F9CBFFBAD}"/>
                </a:ext>
              </a:extLst>
            </p:cNvPr>
            <p:cNvGrpSpPr/>
            <p:nvPr/>
          </p:nvGrpSpPr>
          <p:grpSpPr>
            <a:xfrm>
              <a:off x="457930" y="365588"/>
              <a:ext cx="1388354" cy="1388354"/>
              <a:chOff x="0" y="0"/>
              <a:chExt cx="812800" cy="812800"/>
            </a:xfrm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82D78579-F626-65F1-BA1A-9C1B21C7AD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E2222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9" name="TextBox 19">
                <a:extLst>
                  <a:ext uri="{FF2B5EF4-FFF2-40B4-BE49-F238E27FC236}">
                    <a16:creationId xmlns:a16="http://schemas.microsoft.com/office/drawing/2014/main" id="{EAC763DC-6BAD-0284-F960-720CA8BAB621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7245" tIns="47245" rIns="47245" bIns="47245" rtlCol="0" anchor="ctr"/>
              <a:lstStyle/>
              <a:p>
                <a:pPr algn="ctr">
                  <a:lnSpc>
                    <a:spcPts val="2662"/>
                  </a:lnSpc>
                </a:pPr>
                <a:r>
                  <a:rPr lang="en-US" sz="1901" b="1" spc="38">
                    <a:solidFill>
                      <a:srgbClr val="FFFFFF"/>
                    </a:solidFill>
                    <a:latin typeface="Roboto Condensed Bold"/>
                    <a:ea typeface="Roboto Condensed Bold"/>
                    <a:cs typeface="Roboto Condensed Bold"/>
                    <a:sym typeface="Roboto Condensed Bold"/>
                  </a:rPr>
                  <a:t>01</a:t>
                </a:r>
              </a:p>
            </p:txBody>
          </p:sp>
        </p:grpSp>
      </p:grpSp>
      <p:grpSp>
        <p:nvGrpSpPr>
          <p:cNvPr id="12" name="Group 20">
            <a:extLst>
              <a:ext uri="{FF2B5EF4-FFF2-40B4-BE49-F238E27FC236}">
                <a16:creationId xmlns:a16="http://schemas.microsoft.com/office/drawing/2014/main" id="{2E0FEA49-0CB0-F722-C2D3-E9E969C41DB3}"/>
              </a:ext>
            </a:extLst>
          </p:cNvPr>
          <p:cNvGrpSpPr/>
          <p:nvPr/>
        </p:nvGrpSpPr>
        <p:grpSpPr>
          <a:xfrm>
            <a:off x="9213467" y="4348676"/>
            <a:ext cx="7821365" cy="4722499"/>
            <a:chOff x="0" y="0"/>
            <a:chExt cx="10428487" cy="6296665"/>
          </a:xfrm>
        </p:grpSpPr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13BD261A-17BA-87AD-F7E8-06B13DE52C0E}"/>
                </a:ext>
              </a:extLst>
            </p:cNvPr>
            <p:cNvGrpSpPr/>
            <p:nvPr/>
          </p:nvGrpSpPr>
          <p:grpSpPr>
            <a:xfrm>
              <a:off x="68278" y="0"/>
              <a:ext cx="10360209" cy="6296665"/>
              <a:chOff x="0" y="0"/>
              <a:chExt cx="1903250" cy="1156746"/>
            </a:xfrm>
          </p:grpSpPr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CFABE731-7F5C-CB3F-ABBB-FF37C102E7D5}"/>
                  </a:ext>
                </a:extLst>
              </p:cNvPr>
              <p:cNvSpPr/>
              <p:nvPr/>
            </p:nvSpPr>
            <p:spPr>
              <a:xfrm>
                <a:off x="0" y="0"/>
                <a:ext cx="1903250" cy="1156746"/>
              </a:xfrm>
              <a:custGeom>
                <a:avLst/>
                <a:gdLst/>
                <a:ahLst/>
                <a:cxnLst/>
                <a:rect l="l" t="t" r="r" b="b"/>
                <a:pathLst>
                  <a:path w="1903250" h="1156746">
                    <a:moveTo>
                      <a:pt x="0" y="0"/>
                    </a:moveTo>
                    <a:lnTo>
                      <a:pt x="1903250" y="0"/>
                    </a:lnTo>
                    <a:lnTo>
                      <a:pt x="1903250" y="1156746"/>
                    </a:lnTo>
                    <a:lnTo>
                      <a:pt x="0" y="1156746"/>
                    </a:lnTo>
                    <a:close/>
                  </a:path>
                </a:pathLst>
              </a:custGeom>
              <a:solidFill>
                <a:srgbClr val="5BC8FC">
                  <a:alpha val="9804"/>
                </a:srgbClr>
              </a:solidFill>
              <a:ln w="19050" cap="sq">
                <a:solidFill>
                  <a:srgbClr val="2E3192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9" name="TextBox 23">
                <a:extLst>
                  <a:ext uri="{FF2B5EF4-FFF2-40B4-BE49-F238E27FC236}">
                    <a16:creationId xmlns:a16="http://schemas.microsoft.com/office/drawing/2014/main" id="{280C60B2-77E1-CC07-3821-8FAF88802F3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903250" cy="12043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2"/>
                  </a:lnSpc>
                </a:pPr>
                <a:endParaRPr/>
              </a:p>
            </p:txBody>
          </p:sp>
        </p:grpSp>
        <p:sp>
          <p:nvSpPr>
            <p:cNvPr id="14" name="AutoShape 24">
              <a:extLst>
                <a:ext uri="{FF2B5EF4-FFF2-40B4-BE49-F238E27FC236}">
                  <a16:creationId xmlns:a16="http://schemas.microsoft.com/office/drawing/2014/main" id="{920DECE4-77C8-DC60-79DA-52E938B5FEDD}"/>
                </a:ext>
              </a:extLst>
            </p:cNvPr>
            <p:cNvSpPr/>
            <p:nvPr/>
          </p:nvSpPr>
          <p:spPr>
            <a:xfrm>
              <a:off x="68278" y="0"/>
              <a:ext cx="0" cy="6296665"/>
            </a:xfrm>
            <a:prstGeom prst="line">
              <a:avLst/>
            </a:prstGeom>
            <a:ln w="136556" cap="flat">
              <a:solidFill>
                <a:srgbClr val="00447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5" name="Group 25">
              <a:extLst>
                <a:ext uri="{FF2B5EF4-FFF2-40B4-BE49-F238E27FC236}">
                  <a16:creationId xmlns:a16="http://schemas.microsoft.com/office/drawing/2014/main" id="{1E9EB586-E636-BB74-0DD2-B0A1B53DAC53}"/>
                </a:ext>
              </a:extLst>
            </p:cNvPr>
            <p:cNvGrpSpPr/>
            <p:nvPr/>
          </p:nvGrpSpPr>
          <p:grpSpPr>
            <a:xfrm>
              <a:off x="509902" y="365588"/>
              <a:ext cx="1388354" cy="1388354"/>
              <a:chOff x="0" y="0"/>
              <a:chExt cx="812800" cy="812800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89FBA0FA-4F8D-2349-2F5A-D98F787B446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72983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7" name="TextBox 27">
                <a:extLst>
                  <a:ext uri="{FF2B5EF4-FFF2-40B4-BE49-F238E27FC236}">
                    <a16:creationId xmlns:a16="http://schemas.microsoft.com/office/drawing/2014/main" id="{FA0D0527-0D22-E051-C2E9-AA27CF72544C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7245" tIns="47245" rIns="47245" bIns="47245" rtlCol="0" anchor="ctr"/>
              <a:lstStyle/>
              <a:p>
                <a:pPr algn="ctr">
                  <a:lnSpc>
                    <a:spcPts val="2662"/>
                  </a:lnSpc>
                </a:pPr>
                <a:r>
                  <a:rPr lang="en-US" sz="1901" b="1" spc="38">
                    <a:solidFill>
                      <a:srgbClr val="FFFFFF"/>
                    </a:solidFill>
                    <a:latin typeface="Roboto Condensed Bold"/>
                    <a:ea typeface="Roboto Condensed Bold"/>
                    <a:cs typeface="Roboto Condensed Bold"/>
                    <a:sym typeface="Roboto Condensed Bold"/>
                  </a:rPr>
                  <a:t>02</a:t>
                </a:r>
              </a:p>
            </p:txBody>
          </p:sp>
        </p:grpSp>
      </p:grpSp>
      <p:sp>
        <p:nvSpPr>
          <p:cNvPr id="20" name="TextBox 28">
            <a:extLst>
              <a:ext uri="{FF2B5EF4-FFF2-40B4-BE49-F238E27FC236}">
                <a16:creationId xmlns:a16="http://schemas.microsoft.com/office/drawing/2014/main" id="{AA64BEFD-71F9-D25F-9495-E514BCB27767}"/>
              </a:ext>
            </a:extLst>
          </p:cNvPr>
          <p:cNvSpPr txBox="1"/>
          <p:nvPr/>
        </p:nvSpPr>
        <p:spPr>
          <a:xfrm>
            <a:off x="1028700" y="5873683"/>
            <a:ext cx="7235299" cy="3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7"/>
              </a:lnSpc>
            </a:pPr>
            <a:r>
              <a:rPr lang="en-US" sz="2837" b="1" dirty="0">
                <a:solidFill>
                  <a:srgbClr val="CC993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Column one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97265147-CBA6-9121-3E82-7028DF1E9A05}"/>
              </a:ext>
            </a:extLst>
          </p:cNvPr>
          <p:cNvSpPr txBox="1"/>
          <p:nvPr/>
        </p:nvSpPr>
        <p:spPr>
          <a:xfrm>
            <a:off x="9595893" y="5873683"/>
            <a:ext cx="7235299" cy="3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7"/>
              </a:lnSpc>
            </a:pPr>
            <a:r>
              <a:rPr lang="en-US" sz="2837" b="1">
                <a:solidFill>
                  <a:srgbClr val="CC993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Column two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F12E8182-8195-E3BF-35AF-DDC37155EC7D}"/>
              </a:ext>
            </a:extLst>
          </p:cNvPr>
          <p:cNvSpPr txBox="1"/>
          <p:nvPr/>
        </p:nvSpPr>
        <p:spPr>
          <a:xfrm>
            <a:off x="1028700" y="6536401"/>
            <a:ext cx="7017163" cy="98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  <a:spcBef>
                <a:spcPct val="0"/>
              </a:spcBef>
            </a:pPr>
            <a:r>
              <a:rPr lang="en-US" sz="1901" spc="38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Add a short headline and supporting copy. This structure works well for a problem / solution format or two complementary ideas.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485540D4-7D6F-134B-0FB6-37C42A8FA91F}"/>
              </a:ext>
            </a:extLst>
          </p:cNvPr>
          <p:cNvSpPr txBox="1"/>
          <p:nvPr/>
        </p:nvSpPr>
        <p:spPr>
          <a:xfrm>
            <a:off x="9595893" y="6536401"/>
            <a:ext cx="7017163" cy="98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  <a:spcBef>
                <a:spcPct val="0"/>
              </a:spcBef>
            </a:pPr>
            <a:r>
              <a:rPr lang="en-US" sz="1901" spc="38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Add a short headline and supporting copy. This structure works well for a problem / solution format or two complementary ideas.</a:t>
            </a:r>
          </a:p>
        </p:txBody>
      </p:sp>
    </p:spTree>
    <p:extLst>
      <p:ext uri="{BB962C8B-B14F-4D97-AF65-F5344CB8AC3E}">
        <p14:creationId xmlns:p14="http://schemas.microsoft.com/office/powerpoint/2010/main" val="3638212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D62747E-1BC7-43B7-BF09-A0BA79BD264F}"/>
              </a:ext>
            </a:extLst>
          </p:cNvPr>
          <p:cNvGrpSpPr/>
          <p:nvPr/>
        </p:nvGrpSpPr>
        <p:grpSpPr>
          <a:xfrm>
            <a:off x="684074" y="4348676"/>
            <a:ext cx="7822544" cy="4722499"/>
            <a:chOff x="0" y="0"/>
            <a:chExt cx="10430059" cy="629666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785D3317-B07A-2923-5044-C68FE32052ED}"/>
                </a:ext>
              </a:extLst>
            </p:cNvPr>
            <p:cNvGrpSpPr/>
            <p:nvPr/>
          </p:nvGrpSpPr>
          <p:grpSpPr>
            <a:xfrm>
              <a:off x="69850" y="0"/>
              <a:ext cx="10360209" cy="6296665"/>
              <a:chOff x="0" y="0"/>
              <a:chExt cx="1903250" cy="1156746"/>
            </a:xfrm>
          </p:grpSpPr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026DF982-FAE0-6E8B-D124-9F92F52F4F5F}"/>
                  </a:ext>
                </a:extLst>
              </p:cNvPr>
              <p:cNvSpPr/>
              <p:nvPr/>
            </p:nvSpPr>
            <p:spPr>
              <a:xfrm>
                <a:off x="0" y="0"/>
                <a:ext cx="1903250" cy="1156746"/>
              </a:xfrm>
              <a:custGeom>
                <a:avLst/>
                <a:gdLst/>
                <a:ahLst/>
                <a:cxnLst/>
                <a:rect l="l" t="t" r="r" b="b"/>
                <a:pathLst>
                  <a:path w="1903250" h="1156746">
                    <a:moveTo>
                      <a:pt x="0" y="0"/>
                    </a:moveTo>
                    <a:lnTo>
                      <a:pt x="1903250" y="0"/>
                    </a:lnTo>
                    <a:lnTo>
                      <a:pt x="1903250" y="1156746"/>
                    </a:lnTo>
                    <a:lnTo>
                      <a:pt x="0" y="1156746"/>
                    </a:lnTo>
                    <a:close/>
                  </a:path>
                </a:pathLst>
              </a:custGeom>
              <a:solidFill>
                <a:srgbClr val="EEE4D4">
                  <a:alpha val="9804"/>
                </a:srgbClr>
              </a:solidFill>
              <a:ln w="19050" cap="sq">
                <a:solidFill>
                  <a:srgbClr val="2E3192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1999DD-3668-8DD2-48B4-0080CA4D025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903250" cy="1204371"/>
              </a:xfrm>
              <a:prstGeom prst="rect">
                <a:avLst/>
              </a:prstGeom>
            </p:spPr>
            <p:txBody>
              <a:bodyPr lIns="54622" tIns="54622" rIns="54622" bIns="54622" rtlCol="0" anchor="ctr"/>
              <a:lstStyle/>
              <a:p>
                <a:pPr algn="ctr">
                  <a:lnSpc>
                    <a:spcPts val="2662"/>
                  </a:lnSpc>
                </a:pPr>
                <a:endParaRPr/>
              </a:p>
            </p:txBody>
          </p:sp>
        </p:grpSp>
        <p:sp>
          <p:nvSpPr>
            <p:cNvPr id="4" name="AutoShape 6">
              <a:extLst>
                <a:ext uri="{FF2B5EF4-FFF2-40B4-BE49-F238E27FC236}">
                  <a16:creationId xmlns:a16="http://schemas.microsoft.com/office/drawing/2014/main" id="{63B8C77B-ABC5-7365-59B9-BB8AE8901BAF}"/>
                </a:ext>
              </a:extLst>
            </p:cNvPr>
            <p:cNvSpPr/>
            <p:nvPr/>
          </p:nvSpPr>
          <p:spPr>
            <a:xfrm>
              <a:off x="69850" y="0"/>
              <a:ext cx="0" cy="6296665"/>
            </a:xfrm>
            <a:prstGeom prst="line">
              <a:avLst/>
            </a:prstGeom>
            <a:ln w="139700" cap="flat">
              <a:solidFill>
                <a:srgbClr val="27AAE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4B2FA8D9-E3C9-2A72-CE13-A791E29EFF45}"/>
              </a:ext>
            </a:extLst>
          </p:cNvPr>
          <p:cNvGrpSpPr/>
          <p:nvPr/>
        </p:nvGrpSpPr>
        <p:grpSpPr>
          <a:xfrm>
            <a:off x="1028700" y="4622867"/>
            <a:ext cx="1041265" cy="1041265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4C2D450-5DCD-DDFE-E572-D3E52099CBB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AAE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B7EBA20-3B10-3A7A-E637-98DBA6B8722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01</a:t>
              </a: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081D2A7-6F24-9772-9494-813218ACCFCD}"/>
              </a:ext>
            </a:extLst>
          </p:cNvPr>
          <p:cNvGrpSpPr/>
          <p:nvPr/>
        </p:nvGrpSpPr>
        <p:grpSpPr>
          <a:xfrm>
            <a:off x="9212288" y="4348676"/>
            <a:ext cx="7822544" cy="4722499"/>
            <a:chOff x="0" y="0"/>
            <a:chExt cx="10430059" cy="6296665"/>
          </a:xfrm>
        </p:grpSpPr>
        <p:grpSp>
          <p:nvGrpSpPr>
            <p:cNvPr id="11" name="Group 11">
              <a:extLst>
                <a:ext uri="{FF2B5EF4-FFF2-40B4-BE49-F238E27FC236}">
                  <a16:creationId xmlns:a16="http://schemas.microsoft.com/office/drawing/2014/main" id="{4AA238DA-E46B-1AC7-4DB3-559A871F6AD3}"/>
                </a:ext>
              </a:extLst>
            </p:cNvPr>
            <p:cNvGrpSpPr/>
            <p:nvPr/>
          </p:nvGrpSpPr>
          <p:grpSpPr>
            <a:xfrm>
              <a:off x="69850" y="0"/>
              <a:ext cx="10360209" cy="6296665"/>
              <a:chOff x="0" y="0"/>
              <a:chExt cx="1903250" cy="1156746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B1DEDAE-9CF7-7477-C222-BE8846549C42}"/>
                  </a:ext>
                </a:extLst>
              </p:cNvPr>
              <p:cNvSpPr/>
              <p:nvPr/>
            </p:nvSpPr>
            <p:spPr>
              <a:xfrm>
                <a:off x="0" y="0"/>
                <a:ext cx="1903250" cy="1156746"/>
              </a:xfrm>
              <a:custGeom>
                <a:avLst/>
                <a:gdLst/>
                <a:ahLst/>
                <a:cxnLst/>
                <a:rect l="l" t="t" r="r" b="b"/>
                <a:pathLst>
                  <a:path w="1903250" h="1156746">
                    <a:moveTo>
                      <a:pt x="0" y="0"/>
                    </a:moveTo>
                    <a:lnTo>
                      <a:pt x="1903250" y="0"/>
                    </a:lnTo>
                    <a:lnTo>
                      <a:pt x="1903250" y="1156746"/>
                    </a:lnTo>
                    <a:lnTo>
                      <a:pt x="0" y="1156746"/>
                    </a:lnTo>
                    <a:close/>
                  </a:path>
                </a:pathLst>
              </a:custGeom>
              <a:solidFill>
                <a:srgbClr val="EEE4D4">
                  <a:alpha val="9804"/>
                </a:srgbClr>
              </a:solidFill>
              <a:ln w="19050" cap="sq">
                <a:solidFill>
                  <a:srgbClr val="2E3192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EEF70D-2EE7-5B4E-D7EE-2446206E50A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903250" cy="1204371"/>
              </a:xfrm>
              <a:prstGeom prst="rect">
                <a:avLst/>
              </a:prstGeom>
            </p:spPr>
            <p:txBody>
              <a:bodyPr lIns="54622" tIns="54622" rIns="54622" bIns="54622" rtlCol="0" anchor="ctr"/>
              <a:lstStyle/>
              <a:p>
                <a:pPr algn="ctr">
                  <a:lnSpc>
                    <a:spcPts val="2662"/>
                  </a:lnSpc>
                </a:pPr>
                <a:endParaRPr/>
              </a:p>
            </p:txBody>
          </p:sp>
        </p:grpSp>
        <p:sp>
          <p:nvSpPr>
            <p:cNvPr id="12" name="AutoShape 14">
              <a:extLst>
                <a:ext uri="{FF2B5EF4-FFF2-40B4-BE49-F238E27FC236}">
                  <a16:creationId xmlns:a16="http://schemas.microsoft.com/office/drawing/2014/main" id="{AF3FBAF8-759C-92A6-4C1B-EFB32F633F41}"/>
                </a:ext>
              </a:extLst>
            </p:cNvPr>
            <p:cNvSpPr/>
            <p:nvPr/>
          </p:nvSpPr>
          <p:spPr>
            <a:xfrm>
              <a:off x="69850" y="0"/>
              <a:ext cx="0" cy="6296665"/>
            </a:xfrm>
            <a:prstGeom prst="line">
              <a:avLst/>
            </a:prstGeom>
            <a:ln w="139700" cap="flat">
              <a:solidFill>
                <a:srgbClr val="BCDDEC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8F4E21BE-4A9C-660E-1C02-510794C5AB8C}"/>
              </a:ext>
            </a:extLst>
          </p:cNvPr>
          <p:cNvGrpSpPr/>
          <p:nvPr/>
        </p:nvGrpSpPr>
        <p:grpSpPr>
          <a:xfrm>
            <a:off x="9595893" y="4622867"/>
            <a:ext cx="1041265" cy="1041265"/>
            <a:chOff x="0" y="0"/>
            <a:chExt cx="812800" cy="8128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B8AB04B-83CF-E4FA-3D28-61585FEB4AA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DDEC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4544F19C-2288-3983-BB8C-CF73D38DFC1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02</a:t>
              </a:r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BD5CD0DC-1E3E-B770-6BEA-D9ADCFB37BAC}"/>
              </a:ext>
            </a:extLst>
          </p:cNvPr>
          <p:cNvSpPr txBox="1"/>
          <p:nvPr/>
        </p:nvSpPr>
        <p:spPr>
          <a:xfrm>
            <a:off x="1028700" y="5873683"/>
            <a:ext cx="7235299" cy="3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7"/>
              </a:lnSpc>
            </a:pPr>
            <a:r>
              <a:rPr lang="en-US" sz="2837" b="1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Column one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178369C-7DB2-8BF0-EE73-1C80E720C7E1}"/>
              </a:ext>
            </a:extLst>
          </p:cNvPr>
          <p:cNvSpPr txBox="1"/>
          <p:nvPr/>
        </p:nvSpPr>
        <p:spPr>
          <a:xfrm>
            <a:off x="9595893" y="5873683"/>
            <a:ext cx="7235299" cy="3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7"/>
              </a:lnSpc>
            </a:pPr>
            <a:r>
              <a:rPr lang="en-US" sz="2837" b="1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Column two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DF96A420-EA2D-E3BF-140D-E26E01DE60AA}"/>
              </a:ext>
            </a:extLst>
          </p:cNvPr>
          <p:cNvSpPr txBox="1"/>
          <p:nvPr/>
        </p:nvSpPr>
        <p:spPr>
          <a:xfrm>
            <a:off x="1028700" y="6536401"/>
            <a:ext cx="7017163" cy="98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  <a:spcBef>
                <a:spcPct val="0"/>
              </a:spcBef>
            </a:pPr>
            <a:r>
              <a:rPr lang="en-US" sz="1901" spc="38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Add a short headline and supporting copy. This structure works well for a problem / solution format or two complementary ideas.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F47FFE6-30A2-DB9A-0404-6CDBB5C8182C}"/>
              </a:ext>
            </a:extLst>
          </p:cNvPr>
          <p:cNvSpPr txBox="1"/>
          <p:nvPr/>
        </p:nvSpPr>
        <p:spPr>
          <a:xfrm>
            <a:off x="9595893" y="6536401"/>
            <a:ext cx="7017163" cy="98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  <a:spcBef>
                <a:spcPct val="0"/>
              </a:spcBef>
            </a:pPr>
            <a:r>
              <a:rPr lang="en-US" sz="1901" spc="38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Add a short headline and supporting copy. This structure works well for a problem / solution format or two complementary ideas.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822F9D4E-07FC-1590-E2E8-67F41F0A9815}"/>
              </a:ext>
            </a:extLst>
          </p:cNvPr>
          <p:cNvSpPr txBox="1"/>
          <p:nvPr/>
        </p:nvSpPr>
        <p:spPr>
          <a:xfrm>
            <a:off x="1028700" y="1978894"/>
            <a:ext cx="15839903" cy="64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7"/>
              </a:lnSpc>
            </a:pPr>
            <a:r>
              <a:rPr lang="en-US" sz="2737">
                <a:solidFill>
                  <a:srgbClr val="FCC618"/>
                </a:solidFill>
                <a:latin typeface="Open Sans 2"/>
                <a:ea typeface="Open Sans 2"/>
                <a:cs typeface="Open Sans 2"/>
                <a:sym typeface="Open Sans 2"/>
              </a:rPr>
              <a:t>Ideal for comparisons, takeaways, or parallel themes.</a:t>
            </a:r>
          </a:p>
          <a:p>
            <a:pPr algn="l">
              <a:lnSpc>
                <a:spcPts val="2337"/>
              </a:lnSpc>
            </a:pPr>
            <a:endParaRPr lang="en-US" sz="2737">
              <a:solidFill>
                <a:srgbClr val="FCC618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sp>
        <p:nvSpPr>
          <p:cNvPr id="23" name="TextBox 34">
            <a:extLst>
              <a:ext uri="{FF2B5EF4-FFF2-40B4-BE49-F238E27FC236}">
                <a16:creationId xmlns:a16="http://schemas.microsoft.com/office/drawing/2014/main" id="{FBC0464F-0E9A-1E1D-F580-F553FC66934E}"/>
              </a:ext>
            </a:extLst>
          </p:cNvPr>
          <p:cNvSpPr txBox="1"/>
          <p:nvPr/>
        </p:nvSpPr>
        <p:spPr>
          <a:xfrm>
            <a:off x="1028700" y="914400"/>
            <a:ext cx="10560392" cy="93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0"/>
              </a:lnSpc>
            </a:pPr>
            <a:r>
              <a:rPr lang="en-US" sz="5557" b="1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Two-column layout</a:t>
            </a:r>
          </a:p>
        </p:txBody>
      </p:sp>
    </p:spTree>
    <p:extLst>
      <p:ext uri="{BB962C8B-B14F-4D97-AF65-F5344CB8AC3E}">
        <p14:creationId xmlns:p14="http://schemas.microsoft.com/office/powerpoint/2010/main" val="3713919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4944C24-70B9-6F3B-B571-7E81CF45D554}"/>
              </a:ext>
            </a:extLst>
          </p:cNvPr>
          <p:cNvSpPr/>
          <p:nvPr/>
        </p:nvSpPr>
        <p:spPr>
          <a:xfrm>
            <a:off x="10597662" y="0"/>
            <a:ext cx="7690338" cy="9639300"/>
          </a:xfrm>
          <a:custGeom>
            <a:avLst/>
            <a:gdLst/>
            <a:ahLst/>
            <a:cxnLst/>
            <a:rect l="l" t="t" r="r" b="b"/>
            <a:pathLst>
              <a:path w="7690338" h="10287000">
                <a:moveTo>
                  <a:pt x="0" y="0"/>
                </a:moveTo>
                <a:lnTo>
                  <a:pt x="7690338" y="0"/>
                </a:lnTo>
                <a:lnTo>
                  <a:pt x="76903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38092" b="-6719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02EF6DF-9F2F-688B-52C7-D1EA2C8ED005}"/>
              </a:ext>
            </a:extLst>
          </p:cNvPr>
          <p:cNvGrpSpPr/>
          <p:nvPr/>
        </p:nvGrpSpPr>
        <p:grpSpPr>
          <a:xfrm>
            <a:off x="2448097" y="5772036"/>
            <a:ext cx="3652969" cy="59987"/>
            <a:chOff x="0" y="0"/>
            <a:chExt cx="962099" cy="1579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D51186-A772-022B-D4BC-22A4B522510E}"/>
                </a:ext>
              </a:extLst>
            </p:cNvPr>
            <p:cNvSpPr/>
            <p:nvPr/>
          </p:nvSpPr>
          <p:spPr>
            <a:xfrm>
              <a:off x="0" y="0"/>
              <a:ext cx="962099" cy="15799"/>
            </a:xfrm>
            <a:custGeom>
              <a:avLst/>
              <a:gdLst/>
              <a:ahLst/>
              <a:cxnLst/>
              <a:rect l="l" t="t" r="r" b="b"/>
              <a:pathLst>
                <a:path w="962099" h="15799">
                  <a:moveTo>
                    <a:pt x="0" y="0"/>
                  </a:moveTo>
                  <a:lnTo>
                    <a:pt x="962099" y="0"/>
                  </a:lnTo>
                  <a:lnTo>
                    <a:pt x="962099" y="15799"/>
                  </a:lnTo>
                  <a:lnTo>
                    <a:pt x="0" y="15799"/>
                  </a:lnTo>
                  <a:close/>
                </a:path>
              </a:pathLst>
            </a:custGeom>
            <a:solidFill>
              <a:srgbClr val="FCC618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580F3AD-4BD3-1447-B531-863533A73731}"/>
                </a:ext>
              </a:extLst>
            </p:cNvPr>
            <p:cNvSpPr txBox="1"/>
            <p:nvPr/>
          </p:nvSpPr>
          <p:spPr>
            <a:xfrm>
              <a:off x="0" y="-47625"/>
              <a:ext cx="962099" cy="63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43B9C8F7-EB28-28BE-6E77-81006074A11F}"/>
              </a:ext>
            </a:extLst>
          </p:cNvPr>
          <p:cNvSpPr txBox="1"/>
          <p:nvPr/>
        </p:nvSpPr>
        <p:spPr>
          <a:xfrm>
            <a:off x="1876638" y="2841308"/>
            <a:ext cx="844616" cy="667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5"/>
              </a:lnSpc>
            </a:pPr>
            <a:r>
              <a:rPr lang="en-US" sz="7611" b="1">
                <a:solidFill>
                  <a:srgbClr val="FCC618"/>
                </a:solidFill>
                <a:latin typeface="Georgia Bold"/>
                <a:ea typeface="Georgia Bold"/>
                <a:cs typeface="Georgia Bold"/>
                <a:sym typeface="Georgia Bold"/>
              </a:rPr>
              <a:t>“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5F4FE91-7A3D-A058-AEA8-0B0309D19CA5}"/>
              </a:ext>
            </a:extLst>
          </p:cNvPr>
          <p:cNvSpPr txBox="1"/>
          <p:nvPr/>
        </p:nvSpPr>
        <p:spPr>
          <a:xfrm>
            <a:off x="2448097" y="6420850"/>
            <a:ext cx="4359428" cy="72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4"/>
              </a:lnSpc>
            </a:pPr>
            <a:r>
              <a:rPr lang="en-US" sz="2834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Speaker Name</a:t>
            </a:r>
          </a:p>
          <a:p>
            <a:pPr algn="l">
              <a:lnSpc>
                <a:spcPts val="2834"/>
              </a:lnSpc>
            </a:pPr>
            <a:r>
              <a:rPr lang="en-US" sz="2834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Role / Organization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3CAD68B-5AA9-DED0-3B56-6686FBAC8175}"/>
              </a:ext>
            </a:extLst>
          </p:cNvPr>
          <p:cNvSpPr txBox="1"/>
          <p:nvPr/>
        </p:nvSpPr>
        <p:spPr>
          <a:xfrm>
            <a:off x="2448097" y="3094465"/>
            <a:ext cx="6695903" cy="2005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b="1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 strong quote or keynote message can take center stage here.</a:t>
            </a:r>
          </a:p>
          <a:p>
            <a:pPr algn="l">
              <a:lnSpc>
                <a:spcPts val="3937"/>
              </a:lnSpc>
            </a:pPr>
            <a:endParaRPr lang="en-US" sz="3937" b="1">
              <a:solidFill>
                <a:srgbClr val="FFFFFF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  <p:extLst>
      <p:ext uri="{BB962C8B-B14F-4D97-AF65-F5344CB8AC3E}">
        <p14:creationId xmlns:p14="http://schemas.microsoft.com/office/powerpoint/2010/main" val="287503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643FD54-D62E-3C92-06E6-1CC8C75E01A6}"/>
              </a:ext>
            </a:extLst>
          </p:cNvPr>
          <p:cNvSpPr/>
          <p:nvPr/>
        </p:nvSpPr>
        <p:spPr>
          <a:xfrm>
            <a:off x="0" y="1866900"/>
            <a:ext cx="18288000" cy="7772400"/>
          </a:xfrm>
          <a:custGeom>
            <a:avLst/>
            <a:gdLst/>
            <a:ahLst/>
            <a:cxnLst/>
            <a:rect l="l" t="t" r="r" b="b"/>
            <a:pathLst>
              <a:path w="18288000" h="8990312">
                <a:moveTo>
                  <a:pt x="0" y="0"/>
                </a:moveTo>
                <a:lnTo>
                  <a:pt x="18288000" y="0"/>
                </a:lnTo>
                <a:lnTo>
                  <a:pt x="18288000" y="8990312"/>
                </a:lnTo>
                <a:lnTo>
                  <a:pt x="0" y="89903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899" t="-7336" r="-1922" b="-8334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77078AA1-132A-51A8-8BCC-35ECAB5E1576}"/>
              </a:ext>
            </a:extLst>
          </p:cNvPr>
          <p:cNvGrpSpPr/>
          <p:nvPr/>
        </p:nvGrpSpPr>
        <p:grpSpPr>
          <a:xfrm>
            <a:off x="909721" y="6179914"/>
            <a:ext cx="12694433" cy="2454768"/>
            <a:chOff x="0" y="0"/>
            <a:chExt cx="3133226" cy="6058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686DEF0-E535-46F8-8F1F-8BBC25302B92}"/>
                </a:ext>
              </a:extLst>
            </p:cNvPr>
            <p:cNvSpPr/>
            <p:nvPr/>
          </p:nvSpPr>
          <p:spPr>
            <a:xfrm>
              <a:off x="0" y="0"/>
              <a:ext cx="3133226" cy="605883"/>
            </a:xfrm>
            <a:custGeom>
              <a:avLst/>
              <a:gdLst/>
              <a:ahLst/>
              <a:cxnLst/>
              <a:rect l="l" t="t" r="r" b="b"/>
              <a:pathLst>
                <a:path w="3133226" h="605883">
                  <a:moveTo>
                    <a:pt x="20126" y="0"/>
                  </a:moveTo>
                  <a:lnTo>
                    <a:pt x="3113100" y="0"/>
                  </a:lnTo>
                  <a:cubicBezTo>
                    <a:pt x="3124215" y="0"/>
                    <a:pt x="3133226" y="9011"/>
                    <a:pt x="3133226" y="20126"/>
                  </a:cubicBezTo>
                  <a:lnTo>
                    <a:pt x="3133226" y="585757"/>
                  </a:lnTo>
                  <a:cubicBezTo>
                    <a:pt x="3133226" y="596872"/>
                    <a:pt x="3124215" y="605883"/>
                    <a:pt x="3113100" y="605883"/>
                  </a:cubicBezTo>
                  <a:lnTo>
                    <a:pt x="20126" y="605883"/>
                  </a:lnTo>
                  <a:cubicBezTo>
                    <a:pt x="9011" y="605883"/>
                    <a:pt x="0" y="596872"/>
                    <a:pt x="0" y="585757"/>
                  </a:cubicBezTo>
                  <a:lnTo>
                    <a:pt x="0" y="20126"/>
                  </a:lnTo>
                  <a:cubicBezTo>
                    <a:pt x="0" y="9011"/>
                    <a:pt x="9011" y="0"/>
                    <a:pt x="2012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BF1F7">
                    <a:alpha val="89000"/>
                  </a:srgbClr>
                </a:gs>
                <a:gs pos="100000">
                  <a:srgbClr val="CBD9EA">
                    <a:alpha val="89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F25292F0-8DD1-27AE-26A2-777914BFD36C}"/>
                </a:ext>
              </a:extLst>
            </p:cNvPr>
            <p:cNvSpPr txBox="1"/>
            <p:nvPr/>
          </p:nvSpPr>
          <p:spPr>
            <a:xfrm>
              <a:off x="0" y="-47625"/>
              <a:ext cx="3133226" cy="653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endParaRPr/>
            </a:p>
          </p:txBody>
        </p:sp>
      </p:grpSp>
      <p:sp>
        <p:nvSpPr>
          <p:cNvPr id="6" name="TextBox 9">
            <a:extLst>
              <a:ext uri="{FF2B5EF4-FFF2-40B4-BE49-F238E27FC236}">
                <a16:creationId xmlns:a16="http://schemas.microsoft.com/office/drawing/2014/main" id="{A33F65B8-2B5F-9FBD-BACD-5DF28463B675}"/>
              </a:ext>
            </a:extLst>
          </p:cNvPr>
          <p:cNvSpPr txBox="1"/>
          <p:nvPr/>
        </p:nvSpPr>
        <p:spPr>
          <a:xfrm>
            <a:off x="1279618" y="6662208"/>
            <a:ext cx="11416554" cy="559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1"/>
              </a:lnSpc>
            </a:pPr>
            <a:r>
              <a:rPr lang="en-US" sz="4201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Full-visual storytelling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4BDAFB33-C40E-E29C-2041-3AEA4D9345DA}"/>
              </a:ext>
            </a:extLst>
          </p:cNvPr>
          <p:cNvSpPr txBox="1"/>
          <p:nvPr/>
        </p:nvSpPr>
        <p:spPr>
          <a:xfrm>
            <a:off x="1299946" y="7442307"/>
            <a:ext cx="12304207" cy="67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2601">
                <a:solidFill>
                  <a:srgbClr val="227E93"/>
                </a:solidFill>
                <a:latin typeface="Open Sans 2"/>
                <a:ea typeface="Open Sans 2"/>
                <a:cs typeface="Open Sans 2"/>
                <a:sym typeface="Open Sans 2"/>
              </a:rPr>
              <a:t>Use photography as the hero and keep supporting copy concise.</a:t>
            </a:r>
          </a:p>
          <a:p>
            <a:pPr algn="l">
              <a:lnSpc>
                <a:spcPts val="2601"/>
              </a:lnSpc>
            </a:pPr>
            <a:endParaRPr lang="en-US" sz="2601">
              <a:solidFill>
                <a:srgbClr val="227E93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</p:spTree>
    <p:extLst>
      <p:ext uri="{BB962C8B-B14F-4D97-AF65-F5344CB8AC3E}">
        <p14:creationId xmlns:p14="http://schemas.microsoft.com/office/powerpoint/2010/main" val="3607590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675B4FF3-22A2-D89C-D31F-6933BB6D66ED}"/>
              </a:ext>
            </a:extLst>
          </p:cNvPr>
          <p:cNvSpPr/>
          <p:nvPr/>
        </p:nvSpPr>
        <p:spPr>
          <a:xfrm>
            <a:off x="2448096" y="5975523"/>
            <a:ext cx="13401504" cy="3349452"/>
          </a:xfrm>
          <a:custGeom>
            <a:avLst/>
            <a:gdLst/>
            <a:ahLst/>
            <a:cxnLst/>
            <a:rect l="l" t="t" r="r" b="b"/>
            <a:pathLst>
              <a:path w="1888321" h="518918">
                <a:moveTo>
                  <a:pt x="0" y="0"/>
                </a:moveTo>
                <a:lnTo>
                  <a:pt x="1888321" y="0"/>
                </a:lnTo>
                <a:lnTo>
                  <a:pt x="1888321" y="518918"/>
                </a:lnTo>
                <a:lnTo>
                  <a:pt x="0" y="518918"/>
                </a:lnTo>
                <a:close/>
              </a:path>
            </a:pathLst>
          </a:custGeom>
          <a:blipFill>
            <a:blip r:embed="rId2"/>
            <a:stretch>
              <a:fillRect l="-3750" t="-6934" r="1406" b="-6045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D0B855A2-2AA5-BFFD-91F7-6FB26E4D499C}"/>
              </a:ext>
            </a:extLst>
          </p:cNvPr>
          <p:cNvSpPr txBox="1"/>
          <p:nvPr/>
        </p:nvSpPr>
        <p:spPr>
          <a:xfrm>
            <a:off x="2919483" y="2942065"/>
            <a:ext cx="5753131" cy="67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 b="1">
                <a:solidFill>
                  <a:srgbClr val="17B8A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Your text goes here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F19BB858-FB63-161B-DC49-FACC8A9BC7F1}"/>
              </a:ext>
            </a:extLst>
          </p:cNvPr>
          <p:cNvSpPr txBox="1"/>
          <p:nvPr/>
        </p:nvSpPr>
        <p:spPr>
          <a:xfrm>
            <a:off x="2919483" y="3681721"/>
            <a:ext cx="5753131" cy="136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7"/>
              </a:lnSpc>
            </a:pPr>
            <a:r>
              <a:rPr lang="en-US" sz="353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Your text goes here if you want. Use as much space as needed.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1073B706-1EF0-1257-A299-5D3C03D06F84}"/>
              </a:ext>
            </a:extLst>
          </p:cNvPr>
          <p:cNvSpPr txBox="1"/>
          <p:nvPr/>
        </p:nvSpPr>
        <p:spPr>
          <a:xfrm>
            <a:off x="9615386" y="2942065"/>
            <a:ext cx="5753131" cy="67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 b="1">
                <a:solidFill>
                  <a:srgbClr val="17B8A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Your text goes here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1932ED60-3569-5E53-A45C-1A61B8599483}"/>
              </a:ext>
            </a:extLst>
          </p:cNvPr>
          <p:cNvSpPr txBox="1"/>
          <p:nvPr/>
        </p:nvSpPr>
        <p:spPr>
          <a:xfrm>
            <a:off x="9615386" y="3681721"/>
            <a:ext cx="5753131" cy="136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7"/>
              </a:lnSpc>
            </a:pPr>
            <a:r>
              <a:rPr lang="en-US" sz="353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Your text goes here if you want. Use as much space as needed.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DA75C0C-385B-DA87-314B-072D48F21F2F}"/>
              </a:ext>
            </a:extLst>
          </p:cNvPr>
          <p:cNvSpPr txBox="1"/>
          <p:nvPr/>
        </p:nvSpPr>
        <p:spPr>
          <a:xfrm>
            <a:off x="1028700" y="962025"/>
            <a:ext cx="16944847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Session Title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C79441D1-5D76-571C-1EBD-96F0302D46A8}"/>
              </a:ext>
            </a:extLst>
          </p:cNvPr>
          <p:cNvSpPr txBox="1"/>
          <p:nvPr/>
        </p:nvSpPr>
        <p:spPr>
          <a:xfrm>
            <a:off x="1028700" y="1774398"/>
            <a:ext cx="16944847" cy="52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FCC618"/>
                </a:solidFill>
                <a:latin typeface="Open Sans 2"/>
                <a:ea typeface="Open Sans 2"/>
                <a:cs typeface="Open Sans 2"/>
                <a:sym typeface="Open Sans 2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17652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270A1914-17ED-16B4-1ED6-6F7A40CFE7F2}"/>
              </a:ext>
            </a:extLst>
          </p:cNvPr>
          <p:cNvSpPr/>
          <p:nvPr/>
        </p:nvSpPr>
        <p:spPr>
          <a:xfrm>
            <a:off x="12222619" y="0"/>
            <a:ext cx="6065381" cy="10287000"/>
          </a:xfrm>
          <a:custGeom>
            <a:avLst/>
            <a:gdLst/>
            <a:ahLst/>
            <a:cxnLst/>
            <a:rect l="l" t="t" r="r" b="b"/>
            <a:pathLst>
              <a:path w="939686" h="1593725">
                <a:moveTo>
                  <a:pt x="0" y="0"/>
                </a:moveTo>
                <a:lnTo>
                  <a:pt x="939686" y="0"/>
                </a:lnTo>
                <a:lnTo>
                  <a:pt x="939686" y="1593725"/>
                </a:lnTo>
                <a:lnTo>
                  <a:pt x="0" y="1593725"/>
                </a:lnTo>
                <a:close/>
              </a:path>
            </a:pathLst>
          </a:custGeom>
          <a:blipFill>
            <a:blip r:embed="rId2"/>
            <a:stretch>
              <a:fillRect l="-67730" t="1" r="-54228" b="306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6B4A91C7-DE08-A909-0F3B-CE600FEB7E77}"/>
              </a:ext>
            </a:extLst>
          </p:cNvPr>
          <p:cNvSpPr txBox="1"/>
          <p:nvPr/>
        </p:nvSpPr>
        <p:spPr>
          <a:xfrm rot="16200000">
            <a:off x="14406239" y="5804004"/>
            <a:ext cx="7086993" cy="33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 spc="38" dirty="0">
                <a:solidFill>
                  <a:srgbClr val="FFFFFF">
                    <a:alpha val="4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 Asia-Pacific | 2-3 June 2027 | Jakarta, Indonesia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249F550F-E336-650A-3F78-A2B8EE4E84F8}"/>
              </a:ext>
            </a:extLst>
          </p:cNvPr>
          <p:cNvSpPr txBox="1"/>
          <p:nvPr/>
        </p:nvSpPr>
        <p:spPr>
          <a:xfrm>
            <a:off x="1028700" y="2942065"/>
            <a:ext cx="15839903" cy="275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Your text goes here</a:t>
            </a:r>
          </a:p>
          <a:p>
            <a:pPr marL="850147" lvl="1" indent="-425073" algn="l">
              <a:lnSpc>
                <a:spcPts val="5512"/>
              </a:lnSpc>
              <a:buFont typeface="Arial"/>
              <a:buChar char="•"/>
            </a:pPr>
            <a:r>
              <a:rPr lang="en-US" sz="3937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And here</a:t>
            </a:r>
          </a:p>
          <a:p>
            <a:pPr marL="850147" lvl="1" indent="-425073" algn="l">
              <a:lnSpc>
                <a:spcPts val="5512"/>
              </a:lnSpc>
              <a:buFont typeface="Arial"/>
              <a:buChar char="•"/>
            </a:pPr>
            <a:r>
              <a:rPr lang="en-US" sz="3937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And here</a:t>
            </a:r>
          </a:p>
          <a:p>
            <a:pPr marL="850147" lvl="1" indent="-425073" algn="l">
              <a:lnSpc>
                <a:spcPts val="5512"/>
              </a:lnSpc>
              <a:buFont typeface="Arial"/>
              <a:buChar char="•"/>
            </a:pPr>
            <a:r>
              <a:rPr lang="en-US" sz="3937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And here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4369A353-2592-4452-2078-306431788AEF}"/>
              </a:ext>
            </a:extLst>
          </p:cNvPr>
          <p:cNvSpPr txBox="1"/>
          <p:nvPr/>
        </p:nvSpPr>
        <p:spPr>
          <a:xfrm>
            <a:off x="1028700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Session Title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2CAA474F-6B33-5377-B3EF-47DE12E96611}"/>
              </a:ext>
            </a:extLst>
          </p:cNvPr>
          <p:cNvSpPr txBox="1"/>
          <p:nvPr/>
        </p:nvSpPr>
        <p:spPr>
          <a:xfrm>
            <a:off x="1028700" y="1774398"/>
            <a:ext cx="15839903" cy="52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FCC618"/>
                </a:solidFill>
                <a:latin typeface="Open Sans 2"/>
                <a:ea typeface="Open Sans 2"/>
                <a:cs typeface="Open Sans 2"/>
                <a:sym typeface="Open Sans 2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969143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7FCDC1F2-1C68-3B83-15A7-0C3FFFD8469B}"/>
              </a:ext>
            </a:extLst>
          </p:cNvPr>
          <p:cNvSpPr/>
          <p:nvPr/>
        </p:nvSpPr>
        <p:spPr>
          <a:xfrm>
            <a:off x="16230600" y="3723830"/>
            <a:ext cx="2057400" cy="656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95A8D01-3858-9880-E826-5D30179EB022}"/>
              </a:ext>
            </a:extLst>
          </p:cNvPr>
          <p:cNvSpPr/>
          <p:nvPr/>
        </p:nvSpPr>
        <p:spPr>
          <a:xfrm>
            <a:off x="0" y="3316656"/>
            <a:ext cx="18288000" cy="6970344"/>
          </a:xfrm>
          <a:custGeom>
            <a:avLst/>
            <a:gdLst/>
            <a:ahLst/>
            <a:cxnLst/>
            <a:rect l="l" t="t" r="r" b="b"/>
            <a:pathLst>
              <a:path w="2833290" h="1079889">
                <a:moveTo>
                  <a:pt x="0" y="0"/>
                </a:moveTo>
                <a:lnTo>
                  <a:pt x="2833290" y="0"/>
                </a:lnTo>
                <a:lnTo>
                  <a:pt x="2833290" y="1079889"/>
                </a:lnTo>
                <a:lnTo>
                  <a:pt x="0" y="1079889"/>
                </a:lnTo>
                <a:close/>
              </a:path>
            </a:pathLst>
          </a:custGeom>
          <a:blipFill>
            <a:blip r:embed="rId2"/>
            <a:stretch>
              <a:fillRect l="-1251" t="-1198" r="-7916" b="-10421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940BF6D9-46A5-EF14-E6A7-9EC81B40A578}"/>
              </a:ext>
            </a:extLst>
          </p:cNvPr>
          <p:cNvSpPr txBox="1"/>
          <p:nvPr/>
        </p:nvSpPr>
        <p:spPr>
          <a:xfrm>
            <a:off x="1028700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Session Title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id="{16235D25-F7B6-DF74-C8AE-DDB55B6EC4F4}"/>
              </a:ext>
            </a:extLst>
          </p:cNvPr>
          <p:cNvSpPr txBox="1"/>
          <p:nvPr/>
        </p:nvSpPr>
        <p:spPr>
          <a:xfrm>
            <a:off x="1028700" y="1774398"/>
            <a:ext cx="15839903" cy="52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FCC618"/>
                </a:solidFill>
                <a:latin typeface="Open Sans 2"/>
                <a:ea typeface="Open Sans 2"/>
                <a:cs typeface="Open Sans 2"/>
                <a:sym typeface="Open Sans 2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30680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826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D803887-C833-917D-13B2-E1C24287B0CE}"/>
              </a:ext>
            </a:extLst>
          </p:cNvPr>
          <p:cNvSpPr txBox="1"/>
          <p:nvPr/>
        </p:nvSpPr>
        <p:spPr>
          <a:xfrm>
            <a:off x="1991108" y="904875"/>
            <a:ext cx="15839903" cy="141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0"/>
              </a:lnSpc>
            </a:pPr>
            <a:r>
              <a:rPr lang="en-US" sz="8336" b="1" dirty="0">
                <a:solidFill>
                  <a:srgbClr val="227E93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Style Sheet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884C06F-6B57-F72D-77A3-C4D266BE7B1C}"/>
              </a:ext>
            </a:extLst>
          </p:cNvPr>
          <p:cNvSpPr txBox="1"/>
          <p:nvPr/>
        </p:nvSpPr>
        <p:spPr>
          <a:xfrm>
            <a:off x="2448097" y="2579603"/>
            <a:ext cx="15839903" cy="67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Font: Open Sans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4F3DE6E1-CBDE-BC29-5919-D661A17156BA}"/>
              </a:ext>
            </a:extLst>
          </p:cNvPr>
          <p:cNvGrpSpPr/>
          <p:nvPr/>
        </p:nvGrpSpPr>
        <p:grpSpPr>
          <a:xfrm>
            <a:off x="2187418" y="3952166"/>
            <a:ext cx="5947873" cy="2192167"/>
            <a:chOff x="0" y="0"/>
            <a:chExt cx="7930498" cy="2922890"/>
          </a:xfrm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66B71C39-C1CA-293D-7975-DAED250747E6}"/>
                </a:ext>
              </a:extLst>
            </p:cNvPr>
            <p:cNvSpPr/>
            <p:nvPr/>
          </p:nvSpPr>
          <p:spPr>
            <a:xfrm>
              <a:off x="0" y="0"/>
              <a:ext cx="7930498" cy="2910493"/>
            </a:xfrm>
            <a:custGeom>
              <a:avLst/>
              <a:gdLst/>
              <a:ahLst/>
              <a:cxnLst/>
              <a:rect l="l" t="t" r="r" b="b"/>
              <a:pathLst>
                <a:path w="7930498" h="2910493">
                  <a:moveTo>
                    <a:pt x="0" y="0"/>
                  </a:moveTo>
                  <a:lnTo>
                    <a:pt x="7930498" y="0"/>
                  </a:lnTo>
                  <a:lnTo>
                    <a:pt x="7930498" y="2910493"/>
                  </a:lnTo>
                  <a:lnTo>
                    <a:pt x="0" y="2910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6" name="TextBox 17">
              <a:extLst>
                <a:ext uri="{FF2B5EF4-FFF2-40B4-BE49-F238E27FC236}">
                  <a16:creationId xmlns:a16="http://schemas.microsoft.com/office/drawing/2014/main" id="{8C231299-676D-F2E6-C19A-64A44A9DCCC0}"/>
                </a:ext>
              </a:extLst>
            </p:cNvPr>
            <p:cNvSpPr txBox="1"/>
            <p:nvPr/>
          </p:nvSpPr>
          <p:spPr>
            <a:xfrm>
              <a:off x="769055" y="2428454"/>
              <a:ext cx="7002585" cy="4944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59"/>
                </a:lnSpc>
              </a:pPr>
              <a:r>
                <a:rPr lang="en-US" sz="2256" b="1">
                  <a:solidFill>
                    <a:srgbClr val="203144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22-23 June 2027 | Trinidad &amp; Tobago</a:t>
              </a:r>
            </a:p>
          </p:txBody>
        </p:sp>
      </p:grpSp>
      <p:grpSp>
        <p:nvGrpSpPr>
          <p:cNvPr id="7" name="Group 18">
            <a:extLst>
              <a:ext uri="{FF2B5EF4-FFF2-40B4-BE49-F238E27FC236}">
                <a16:creationId xmlns:a16="http://schemas.microsoft.com/office/drawing/2014/main" id="{3AD51245-A72B-DA6B-4082-A523204CDDEB}"/>
              </a:ext>
            </a:extLst>
          </p:cNvPr>
          <p:cNvGrpSpPr/>
          <p:nvPr/>
        </p:nvGrpSpPr>
        <p:grpSpPr>
          <a:xfrm>
            <a:off x="4031547" y="7156749"/>
            <a:ext cx="2133005" cy="1756790"/>
            <a:chOff x="0" y="0"/>
            <a:chExt cx="361586" cy="361586"/>
          </a:xfrm>
        </p:grpSpPr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B8618F0B-F693-B58D-8BE4-4990386B7AAF}"/>
                </a:ext>
              </a:extLst>
            </p:cNvPr>
            <p:cNvSpPr/>
            <p:nvPr/>
          </p:nvSpPr>
          <p:spPr>
            <a:xfrm>
              <a:off x="0" y="0"/>
              <a:ext cx="361586" cy="361586"/>
            </a:xfrm>
            <a:custGeom>
              <a:avLst/>
              <a:gdLst/>
              <a:ahLst/>
              <a:cxnLst/>
              <a:rect l="l" t="t" r="r" b="b"/>
              <a:pathLst>
                <a:path w="361586" h="361586">
                  <a:moveTo>
                    <a:pt x="0" y="0"/>
                  </a:moveTo>
                  <a:lnTo>
                    <a:pt x="361586" y="0"/>
                  </a:lnTo>
                  <a:lnTo>
                    <a:pt x="361586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BCDDEC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TextBox 20">
              <a:extLst>
                <a:ext uri="{FF2B5EF4-FFF2-40B4-BE49-F238E27FC236}">
                  <a16:creationId xmlns:a16="http://schemas.microsoft.com/office/drawing/2014/main" id="{518E4945-C39E-0438-C854-2987D4520480}"/>
                </a:ext>
              </a:extLst>
            </p:cNvPr>
            <p:cNvSpPr txBox="1"/>
            <p:nvPr/>
          </p:nvSpPr>
          <p:spPr>
            <a:xfrm>
              <a:off x="0" y="-57150"/>
              <a:ext cx="361586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0" name="Group 21">
            <a:extLst>
              <a:ext uri="{FF2B5EF4-FFF2-40B4-BE49-F238E27FC236}">
                <a16:creationId xmlns:a16="http://schemas.microsoft.com/office/drawing/2014/main" id="{881C120D-7644-9B3B-4030-A138794223AB}"/>
              </a:ext>
            </a:extLst>
          </p:cNvPr>
          <p:cNvGrpSpPr/>
          <p:nvPr/>
        </p:nvGrpSpPr>
        <p:grpSpPr>
          <a:xfrm>
            <a:off x="11310938" y="7156749"/>
            <a:ext cx="2128735" cy="1756790"/>
            <a:chOff x="0" y="0"/>
            <a:chExt cx="360862" cy="361586"/>
          </a:xfrm>
        </p:grpSpPr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E572C4A0-EB4C-4744-82B1-FF3802EFB611}"/>
                </a:ext>
              </a:extLst>
            </p:cNvPr>
            <p:cNvSpPr/>
            <p:nvPr/>
          </p:nvSpPr>
          <p:spPr>
            <a:xfrm>
              <a:off x="0" y="0"/>
              <a:ext cx="360862" cy="361586"/>
            </a:xfrm>
            <a:custGeom>
              <a:avLst/>
              <a:gdLst/>
              <a:ahLst/>
              <a:cxnLst/>
              <a:rect l="l" t="t" r="r" b="b"/>
              <a:pathLst>
                <a:path w="360862" h="361586">
                  <a:moveTo>
                    <a:pt x="0" y="0"/>
                  </a:moveTo>
                  <a:lnTo>
                    <a:pt x="360862" y="0"/>
                  </a:lnTo>
                  <a:lnTo>
                    <a:pt x="360862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17B8A4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8636CD99-5D71-66A1-DB9A-D4873915A57C}"/>
                </a:ext>
              </a:extLst>
            </p:cNvPr>
            <p:cNvSpPr txBox="1"/>
            <p:nvPr/>
          </p:nvSpPr>
          <p:spPr>
            <a:xfrm>
              <a:off x="0" y="-57150"/>
              <a:ext cx="360862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3" name="Group 24">
            <a:extLst>
              <a:ext uri="{FF2B5EF4-FFF2-40B4-BE49-F238E27FC236}">
                <a16:creationId xmlns:a16="http://schemas.microsoft.com/office/drawing/2014/main" id="{BDAF46DE-8364-652A-7CC4-74B1FC5E4D60}"/>
              </a:ext>
            </a:extLst>
          </p:cNvPr>
          <p:cNvGrpSpPr/>
          <p:nvPr/>
        </p:nvGrpSpPr>
        <p:grpSpPr>
          <a:xfrm>
            <a:off x="6346808" y="7156749"/>
            <a:ext cx="2133005" cy="1756790"/>
            <a:chOff x="0" y="0"/>
            <a:chExt cx="361586" cy="361586"/>
          </a:xfrm>
        </p:grpSpPr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646DCDF4-19ED-2E48-A81B-09B10C70E22C}"/>
                </a:ext>
              </a:extLst>
            </p:cNvPr>
            <p:cNvSpPr/>
            <p:nvPr/>
          </p:nvSpPr>
          <p:spPr>
            <a:xfrm>
              <a:off x="0" y="0"/>
              <a:ext cx="361586" cy="361586"/>
            </a:xfrm>
            <a:custGeom>
              <a:avLst/>
              <a:gdLst/>
              <a:ahLst/>
              <a:cxnLst/>
              <a:rect l="l" t="t" r="r" b="b"/>
              <a:pathLst>
                <a:path w="361586" h="361586">
                  <a:moveTo>
                    <a:pt x="0" y="0"/>
                  </a:moveTo>
                  <a:lnTo>
                    <a:pt x="361586" y="0"/>
                  </a:lnTo>
                  <a:lnTo>
                    <a:pt x="361586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27AAE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TextBox 26">
              <a:extLst>
                <a:ext uri="{FF2B5EF4-FFF2-40B4-BE49-F238E27FC236}">
                  <a16:creationId xmlns:a16="http://schemas.microsoft.com/office/drawing/2014/main" id="{637D6B2D-383F-E932-93E6-BC4C00FABD0A}"/>
                </a:ext>
              </a:extLst>
            </p:cNvPr>
            <p:cNvSpPr txBox="1"/>
            <p:nvPr/>
          </p:nvSpPr>
          <p:spPr>
            <a:xfrm>
              <a:off x="0" y="-57150"/>
              <a:ext cx="361586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6" name="Group 27">
            <a:extLst>
              <a:ext uri="{FF2B5EF4-FFF2-40B4-BE49-F238E27FC236}">
                <a16:creationId xmlns:a16="http://schemas.microsoft.com/office/drawing/2014/main" id="{17D021FB-1672-1395-AF99-EB835DAD0F42}"/>
              </a:ext>
            </a:extLst>
          </p:cNvPr>
          <p:cNvGrpSpPr/>
          <p:nvPr/>
        </p:nvGrpSpPr>
        <p:grpSpPr>
          <a:xfrm>
            <a:off x="13563600" y="7156749"/>
            <a:ext cx="2128735" cy="1756790"/>
            <a:chOff x="0" y="0"/>
            <a:chExt cx="360862" cy="361586"/>
          </a:xfrm>
        </p:grpSpPr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347B60EC-0162-5E6F-CE0B-1E5DB7AAFACE}"/>
                </a:ext>
              </a:extLst>
            </p:cNvPr>
            <p:cNvSpPr/>
            <p:nvPr/>
          </p:nvSpPr>
          <p:spPr>
            <a:xfrm>
              <a:off x="0" y="0"/>
              <a:ext cx="360862" cy="361586"/>
            </a:xfrm>
            <a:custGeom>
              <a:avLst/>
              <a:gdLst/>
              <a:ahLst/>
              <a:cxnLst/>
              <a:rect l="l" t="t" r="r" b="b"/>
              <a:pathLst>
                <a:path w="360862" h="361586">
                  <a:moveTo>
                    <a:pt x="0" y="0"/>
                  </a:moveTo>
                  <a:lnTo>
                    <a:pt x="360862" y="0"/>
                  </a:lnTo>
                  <a:lnTo>
                    <a:pt x="360862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FCC618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id="{3FE9B3A9-8738-C82C-5B5D-5462D6FE8ABA}"/>
                </a:ext>
              </a:extLst>
            </p:cNvPr>
            <p:cNvSpPr txBox="1"/>
            <p:nvPr/>
          </p:nvSpPr>
          <p:spPr>
            <a:xfrm>
              <a:off x="0" y="-57150"/>
              <a:ext cx="360862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9" name="Group 30">
            <a:extLst>
              <a:ext uri="{FF2B5EF4-FFF2-40B4-BE49-F238E27FC236}">
                <a16:creationId xmlns:a16="http://schemas.microsoft.com/office/drawing/2014/main" id="{EE4F26A0-0EB1-0E15-0861-D1FB69101445}"/>
              </a:ext>
            </a:extLst>
          </p:cNvPr>
          <p:cNvGrpSpPr/>
          <p:nvPr/>
        </p:nvGrpSpPr>
        <p:grpSpPr>
          <a:xfrm>
            <a:off x="1723602" y="7156749"/>
            <a:ext cx="2133005" cy="1756790"/>
            <a:chOff x="0" y="0"/>
            <a:chExt cx="361586" cy="361586"/>
          </a:xfrm>
        </p:grpSpPr>
        <p:sp>
          <p:nvSpPr>
            <p:cNvPr id="20" name="Freeform 31">
              <a:extLst>
                <a:ext uri="{FF2B5EF4-FFF2-40B4-BE49-F238E27FC236}">
                  <a16:creationId xmlns:a16="http://schemas.microsoft.com/office/drawing/2014/main" id="{BACD7C2E-454C-25E8-76A4-4A31E8E8A5F3}"/>
                </a:ext>
              </a:extLst>
            </p:cNvPr>
            <p:cNvSpPr/>
            <p:nvPr/>
          </p:nvSpPr>
          <p:spPr>
            <a:xfrm>
              <a:off x="0" y="0"/>
              <a:ext cx="361586" cy="361586"/>
            </a:xfrm>
            <a:custGeom>
              <a:avLst/>
              <a:gdLst/>
              <a:ahLst/>
              <a:cxnLst/>
              <a:rect l="l" t="t" r="r" b="b"/>
              <a:pathLst>
                <a:path w="361586" h="361586">
                  <a:moveTo>
                    <a:pt x="0" y="0"/>
                  </a:moveTo>
                  <a:lnTo>
                    <a:pt x="361586" y="0"/>
                  </a:lnTo>
                  <a:lnTo>
                    <a:pt x="361586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EEE4D4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97C8CCFC-4FA6-4EB7-F198-055FF0A61F58}"/>
                </a:ext>
              </a:extLst>
            </p:cNvPr>
            <p:cNvSpPr txBox="1"/>
            <p:nvPr/>
          </p:nvSpPr>
          <p:spPr>
            <a:xfrm>
              <a:off x="0" y="-57150"/>
              <a:ext cx="361586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22" name="Group 33">
            <a:extLst>
              <a:ext uri="{FF2B5EF4-FFF2-40B4-BE49-F238E27FC236}">
                <a16:creationId xmlns:a16="http://schemas.microsoft.com/office/drawing/2014/main" id="{EFDD371C-40AF-809A-80B4-CC0D59A88600}"/>
              </a:ext>
            </a:extLst>
          </p:cNvPr>
          <p:cNvGrpSpPr/>
          <p:nvPr/>
        </p:nvGrpSpPr>
        <p:grpSpPr>
          <a:xfrm>
            <a:off x="8657536" y="7156749"/>
            <a:ext cx="2133005" cy="1756790"/>
            <a:chOff x="0" y="0"/>
            <a:chExt cx="361586" cy="361586"/>
          </a:xfrm>
        </p:grpSpPr>
        <p:sp>
          <p:nvSpPr>
            <p:cNvPr id="23" name="Freeform 34">
              <a:extLst>
                <a:ext uri="{FF2B5EF4-FFF2-40B4-BE49-F238E27FC236}">
                  <a16:creationId xmlns:a16="http://schemas.microsoft.com/office/drawing/2014/main" id="{2F18AC72-B805-C926-0CD0-DA30ABF25792}"/>
                </a:ext>
              </a:extLst>
            </p:cNvPr>
            <p:cNvSpPr/>
            <p:nvPr/>
          </p:nvSpPr>
          <p:spPr>
            <a:xfrm>
              <a:off x="0" y="0"/>
              <a:ext cx="361586" cy="361586"/>
            </a:xfrm>
            <a:custGeom>
              <a:avLst/>
              <a:gdLst/>
              <a:ahLst/>
              <a:cxnLst/>
              <a:rect l="l" t="t" r="r" b="b"/>
              <a:pathLst>
                <a:path w="361586" h="361586">
                  <a:moveTo>
                    <a:pt x="0" y="0"/>
                  </a:moveTo>
                  <a:lnTo>
                    <a:pt x="361586" y="0"/>
                  </a:lnTo>
                  <a:lnTo>
                    <a:pt x="361586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227E9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id="{58C9F242-E3BC-11AE-2EDB-C5419722E4A8}"/>
                </a:ext>
              </a:extLst>
            </p:cNvPr>
            <p:cNvSpPr txBox="1"/>
            <p:nvPr/>
          </p:nvSpPr>
          <p:spPr>
            <a:xfrm>
              <a:off x="0" y="-57150"/>
              <a:ext cx="361586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sp>
        <p:nvSpPr>
          <p:cNvPr id="25" name="TextBox 36">
            <a:extLst>
              <a:ext uri="{FF2B5EF4-FFF2-40B4-BE49-F238E27FC236}">
                <a16:creationId xmlns:a16="http://schemas.microsoft.com/office/drawing/2014/main" id="{BC3161DE-D2D8-5F4E-291F-CBD8E115B670}"/>
              </a:ext>
            </a:extLst>
          </p:cNvPr>
          <p:cNvSpPr txBox="1"/>
          <p:nvPr/>
        </p:nvSpPr>
        <p:spPr>
          <a:xfrm>
            <a:off x="6669679" y="9114214"/>
            <a:ext cx="1348980" cy="35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#27AAE1</a:t>
            </a: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E1896082-5202-BA63-DDCD-BA6E58648410}"/>
              </a:ext>
            </a:extLst>
          </p:cNvPr>
          <p:cNvSpPr txBox="1"/>
          <p:nvPr/>
        </p:nvSpPr>
        <p:spPr>
          <a:xfrm>
            <a:off x="4303094" y="9114214"/>
            <a:ext cx="1473612" cy="35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#BCDDEC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B9068F7B-4785-3AB8-348D-6149E8293FDD}"/>
              </a:ext>
            </a:extLst>
          </p:cNvPr>
          <p:cNvSpPr txBox="1"/>
          <p:nvPr/>
        </p:nvSpPr>
        <p:spPr>
          <a:xfrm>
            <a:off x="13909424" y="9114214"/>
            <a:ext cx="1334876" cy="35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#FCC618</a:t>
            </a: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DB5CFA44-B575-8C8A-B059-FE95F2FEA134}"/>
              </a:ext>
            </a:extLst>
          </p:cNvPr>
          <p:cNvSpPr txBox="1"/>
          <p:nvPr/>
        </p:nvSpPr>
        <p:spPr>
          <a:xfrm>
            <a:off x="11286301" y="6549933"/>
            <a:ext cx="1674297" cy="350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Secondary</a:t>
            </a: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32856099-DCB7-965A-F0CD-431AB94B34A0}"/>
              </a:ext>
            </a:extLst>
          </p:cNvPr>
          <p:cNvSpPr txBox="1"/>
          <p:nvPr/>
        </p:nvSpPr>
        <p:spPr>
          <a:xfrm>
            <a:off x="11670700" y="9114214"/>
            <a:ext cx="1358923" cy="35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#17B8A4</a:t>
            </a: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AA9F333A-5387-E1F9-081A-45EDC5F80F02}"/>
              </a:ext>
            </a:extLst>
          </p:cNvPr>
          <p:cNvSpPr txBox="1"/>
          <p:nvPr/>
        </p:nvSpPr>
        <p:spPr>
          <a:xfrm>
            <a:off x="2045900" y="9114214"/>
            <a:ext cx="1350367" cy="35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#EEE4D4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6AEF8EBF-525C-5689-0239-2EF6DFB59287}"/>
              </a:ext>
            </a:extLst>
          </p:cNvPr>
          <p:cNvSpPr txBox="1"/>
          <p:nvPr/>
        </p:nvSpPr>
        <p:spPr>
          <a:xfrm>
            <a:off x="1723601" y="6549933"/>
            <a:ext cx="1288704" cy="350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Primary</a:t>
            </a:r>
          </a:p>
        </p:txBody>
      </p:sp>
      <p:sp>
        <p:nvSpPr>
          <p:cNvPr id="32" name="TextBox 43">
            <a:extLst>
              <a:ext uri="{FF2B5EF4-FFF2-40B4-BE49-F238E27FC236}">
                <a16:creationId xmlns:a16="http://schemas.microsoft.com/office/drawing/2014/main" id="{20E770C8-7B02-DF7F-961D-BC7DE3704166}"/>
              </a:ext>
            </a:extLst>
          </p:cNvPr>
          <p:cNvSpPr txBox="1"/>
          <p:nvPr/>
        </p:nvSpPr>
        <p:spPr>
          <a:xfrm>
            <a:off x="8996594" y="9114214"/>
            <a:ext cx="1309671" cy="350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8"/>
              </a:lnSpc>
            </a:pPr>
            <a:r>
              <a:rPr lang="en-US" sz="209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#227E93</a:t>
            </a:r>
          </a:p>
        </p:txBody>
      </p:sp>
    </p:spTree>
    <p:extLst>
      <p:ext uri="{BB962C8B-B14F-4D97-AF65-F5344CB8AC3E}">
        <p14:creationId xmlns:p14="http://schemas.microsoft.com/office/powerpoint/2010/main" val="1695298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337</Words>
  <Application>Microsoft Office PowerPoint</Application>
  <PresentationFormat>Aangepast</PresentationFormat>
  <Paragraphs>73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2" baseType="lpstr">
      <vt:lpstr>Open Sans 2</vt:lpstr>
      <vt:lpstr>Georgia Bold</vt:lpstr>
      <vt:lpstr>Arial</vt:lpstr>
      <vt:lpstr>Roboto Condensed Bold</vt:lpstr>
      <vt:lpstr>Open Sans 2 Italics</vt:lpstr>
      <vt:lpstr>Open Sans 2 Bold</vt:lpstr>
      <vt:lpstr>Open Sans 1</vt:lpstr>
      <vt:lpstr>Open Sans 1 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WWAPAC26 Presentation</dc:title>
  <cp:lastModifiedBy>Niels Peters</cp:lastModifiedBy>
  <cp:revision>8</cp:revision>
  <dcterms:created xsi:type="dcterms:W3CDTF">2006-08-16T00:00:00Z</dcterms:created>
  <dcterms:modified xsi:type="dcterms:W3CDTF">2026-10-15T09:24:44Z</dcterms:modified>
  <dc:identifier>DAG2h_a9qI8</dc:identifier>
</cp:coreProperties>
</file>